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3300" y="-13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95827" y="2986286"/>
            <a:ext cx="791434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</a:p>
          <a:p>
            <a:pPr algn="ctr"/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altLang="ja-JP" sz="9600" dirty="0">
                <a:latin typeface="Arial" panose="020B0604020202020204" pitchFamily="34" charset="0"/>
                <a:cs typeface="Arial" panose="020B0604020202020204" pitchFamily="34" charset="0"/>
              </a:rPr>
              <a:t>not touch </a:t>
            </a:r>
            <a:r>
              <a:rPr lang="en-US" altLang="ja-JP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endParaRPr lang="ja-JP" alt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01543" y="544612"/>
            <a:ext cx="86901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お手を触れないよう</a:t>
            </a:r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に</a:t>
            </a:r>
            <a:endParaRPr lang="en-US" altLang="ja-JP" sz="72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72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お願い</a:t>
            </a:r>
            <a:r>
              <a:rPr lang="ja-JP" altLang="en-US" sz="7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します</a:t>
            </a:r>
            <a:endParaRPr kumimoji="1" lang="ja-JP" altLang="en-US" sz="72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12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36</cp:revision>
  <dcterms:created xsi:type="dcterms:W3CDTF">2023-12-05T09:19:49Z</dcterms:created>
  <dcterms:modified xsi:type="dcterms:W3CDTF">2023-12-05T10:20:26Z</dcterms:modified>
</cp:coreProperties>
</file>