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20" y="-81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9132" y="3068960"/>
            <a:ext cx="95077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No smoking in the venue</a:t>
            </a:r>
            <a:endParaRPr lang="ja-JP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295855" y="1628800"/>
            <a:ext cx="53142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会場内禁煙</a:t>
            </a:r>
            <a:endParaRPr kumimoji="1" lang="ja-JP" altLang="en-US" sz="8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24</cp:revision>
  <dcterms:created xsi:type="dcterms:W3CDTF">2023-12-05T09:19:49Z</dcterms:created>
  <dcterms:modified xsi:type="dcterms:W3CDTF">2023-12-05T10:06:54Z</dcterms:modified>
</cp:coreProperties>
</file>