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814" y="-102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548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22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686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2713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677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313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741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18585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538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39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1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BE388-17ED-47CC-8296-44FCA5628B64}" type="datetimeFigureOut">
              <a:rPr kumimoji="1" lang="ja-JP" altLang="en-US" smtClean="0"/>
              <a:t>2023/12/5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359F0A-5274-47B9-84F0-240AE8D34F8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5473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4026" y="3233219"/>
            <a:ext cx="9837951" cy="17081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10500" dirty="0">
                <a:latin typeface="Arial" panose="020B0604020202020204" pitchFamily="34" charset="0"/>
                <a:cs typeface="Arial" panose="020B0604020202020204" pitchFamily="34" charset="0"/>
              </a:rPr>
              <a:t>unreserved seat</a:t>
            </a:r>
            <a:endParaRPr lang="ja-JP" altLang="en-US" sz="10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2648515" y="1340768"/>
            <a:ext cx="4608955" cy="18620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15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自由席</a:t>
            </a:r>
            <a:endParaRPr kumimoji="1" lang="ja-JP" altLang="en-US" sz="115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6777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barth-note3@barth.co.jp</dc:creator>
  <cp:lastModifiedBy>barth-note3@barth.co.jp</cp:lastModifiedBy>
  <cp:revision>16</cp:revision>
  <dcterms:created xsi:type="dcterms:W3CDTF">2023-12-05T09:19:49Z</dcterms:created>
  <dcterms:modified xsi:type="dcterms:W3CDTF">2023-12-05T10:00:18Z</dcterms:modified>
</cp:coreProperties>
</file>