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-2842" y="3233219"/>
            <a:ext cx="9911688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no food or drink 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11134" y="1340768"/>
            <a:ext cx="6083717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飲食禁止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20</cp:revision>
  <dcterms:created xsi:type="dcterms:W3CDTF">2023-12-05T09:19:49Z</dcterms:created>
  <dcterms:modified xsi:type="dcterms:W3CDTF">2023-12-05T10:02:11Z</dcterms:modified>
</cp:coreProperties>
</file>