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814" y="-102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371" y="2805127"/>
            <a:ext cx="989726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Doors open </a:t>
            </a:r>
            <a:endParaRPr lang="en-US" altLang="ja-JP" sz="9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○○○ minutes</a:t>
            </a:r>
            <a:endParaRPr lang="ja-JP" alt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962960" y="765268"/>
            <a:ext cx="79800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開場 ○時</a:t>
            </a:r>
            <a:r>
              <a:rPr lang="ja-JP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○分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10</cp:revision>
  <dcterms:created xsi:type="dcterms:W3CDTF">2023-12-05T09:19:49Z</dcterms:created>
  <dcterms:modified xsi:type="dcterms:W3CDTF">2023-12-05T09:51:43Z</dcterms:modified>
</cp:coreProperties>
</file>