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789" y="2576527"/>
            <a:ext cx="923842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cancellation</a:t>
            </a:r>
          </a:p>
          <a:p>
            <a:pPr algn="ctr"/>
            <a:r>
              <a:rPr lang="en-US" altLang="ja-JP" sz="10500" dirty="0" smtClean="0">
                <a:latin typeface="Arial" panose="020B0604020202020204" pitchFamily="34" charset="0"/>
                <a:cs typeface="Arial" panose="020B0604020202020204" pitchFamily="34" charset="0"/>
              </a:rPr>
              <a:t>of performance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9" y="692696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公演中止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8</cp:revision>
  <dcterms:created xsi:type="dcterms:W3CDTF">2023-12-05T09:19:49Z</dcterms:created>
  <dcterms:modified xsi:type="dcterms:W3CDTF">2023-12-05T09:50:34Z</dcterms:modified>
</cp:coreProperties>
</file>