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454" y="-81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70921" y="2364546"/>
            <a:ext cx="8164158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500" dirty="0">
                <a:latin typeface="Arial" panose="020B0604020202020204" pitchFamily="34" charset="0"/>
                <a:cs typeface="Arial" panose="020B0604020202020204" pitchFamily="34" charset="0"/>
              </a:rPr>
              <a:t>Ticket </a:t>
            </a:r>
            <a:r>
              <a:rPr lang="en-US" altLang="ja-JP" sz="11500" dirty="0" smtClean="0">
                <a:latin typeface="Arial" panose="020B0604020202020204" pitchFamily="34" charset="0"/>
                <a:cs typeface="Arial" panose="020B0604020202020204" pitchFamily="34" charset="0"/>
              </a:rPr>
              <a:t>Sales</a:t>
            </a:r>
          </a:p>
          <a:p>
            <a:pPr algn="ctr"/>
            <a:r>
              <a:rPr lang="en-US" altLang="ja-JP" sz="11500" dirty="0" smtClean="0">
                <a:latin typeface="Arial" panose="020B0604020202020204" pitchFamily="34" charset="0"/>
                <a:cs typeface="Arial" panose="020B0604020202020204" pitchFamily="34" charset="0"/>
              </a:rPr>
              <a:t>Office</a:t>
            </a:r>
            <a:endParaRPr kumimoji="1" lang="ja-JP" altLang="en-US" sz="1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94225" y="476672"/>
            <a:ext cx="79175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チケット販売所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49204" y="2805127"/>
            <a:ext cx="900759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The show </a:t>
            </a:r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starts</a:t>
            </a:r>
          </a:p>
          <a:p>
            <a:pPr algn="ctr"/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○○ minutes.</a:t>
            </a:r>
            <a:endParaRPr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62959" y="765268"/>
            <a:ext cx="79800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開演 ○時</a:t>
            </a:r>
            <a:r>
              <a:rPr lang="ja-JP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○分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3170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0895" y="3241442"/>
            <a:ext cx="976421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Scheduled to </a:t>
            </a:r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</a:p>
          <a:p>
            <a:pPr algn="ctr"/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○○ </a:t>
            </a:r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endParaRPr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98447" y="39554"/>
            <a:ext cx="510909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終演</a:t>
            </a:r>
            <a:r>
              <a:rPr lang="zh-TW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予定</a:t>
            </a:r>
            <a:endParaRPr lang="en-US" altLang="zh-TW" sz="9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zh-TW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○時</a:t>
            </a:r>
            <a:r>
              <a:rPr lang="zh-TW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○分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0981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8834" y="3284422"/>
            <a:ext cx="982833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3800" dirty="0">
                <a:latin typeface="Arial" panose="020B0604020202020204" pitchFamily="34" charset="0"/>
                <a:cs typeface="Arial" panose="020B0604020202020204" pitchFamily="34" charset="0"/>
              </a:rPr>
              <a:t>end of a line</a:t>
            </a:r>
            <a:endParaRPr lang="ja-JP" altLang="en-US" sz="1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06087" y="980728"/>
            <a:ext cx="549381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3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最後尾</a:t>
            </a:r>
            <a:endParaRPr kumimoji="1" lang="ja-JP" altLang="en-US" sz="13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7754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67861" y="3269908"/>
            <a:ext cx="6170280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500" dirty="0" smtClean="0"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</a:p>
          <a:p>
            <a:pPr algn="ctr"/>
            <a:r>
              <a:rPr lang="en-US" altLang="ja-JP" sz="11500" dirty="0" smtClean="0">
                <a:latin typeface="Arial" panose="020B0604020202020204" pitchFamily="34" charset="0"/>
                <a:cs typeface="Arial" panose="020B0604020202020204" pitchFamily="34" charset="0"/>
              </a:rPr>
              <a:t>wait here</a:t>
            </a:r>
            <a:endParaRPr lang="ja-JP" altLang="en-US" sz="1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36083" y="52767"/>
            <a:ext cx="763382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こちら</a:t>
            </a:r>
            <a:r>
              <a:rPr lang="ja-JP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</a:t>
            </a:r>
            <a:endParaRPr lang="en-US" altLang="ja-JP" sz="9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お待ち</a:t>
            </a:r>
            <a:r>
              <a:rPr lang="ja-JP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ください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055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1496" y="3233219"/>
            <a:ext cx="912301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500" dirty="0" smtClean="0">
                <a:latin typeface="Arial" panose="020B0604020202020204" pitchFamily="34" charset="0"/>
                <a:cs typeface="Arial" panose="020B0604020202020204" pitchFamily="34" charset="0"/>
              </a:rPr>
              <a:t>reserved seat</a:t>
            </a:r>
            <a:endParaRPr lang="ja-JP" altLang="en-US" sz="1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48516" y="1340768"/>
            <a:ext cx="4608954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指定席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33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026" y="3233219"/>
            <a:ext cx="9837951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500" dirty="0">
                <a:latin typeface="Arial" panose="020B0604020202020204" pitchFamily="34" charset="0"/>
                <a:cs typeface="Arial" panose="020B0604020202020204" pitchFamily="34" charset="0"/>
              </a:rPr>
              <a:t>unreserved seat</a:t>
            </a:r>
            <a:endParaRPr lang="ja-JP" altLang="en-US" sz="10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48515" y="1340768"/>
            <a:ext cx="460895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自由席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7761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7232" y="3233219"/>
            <a:ext cx="983153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all reserved seats</a:t>
            </a:r>
            <a:endParaRPr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1134" y="1340768"/>
            <a:ext cx="608371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全席指定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987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78434" y="3233219"/>
            <a:ext cx="854913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500" dirty="0">
                <a:latin typeface="Arial" panose="020B0604020202020204" pitchFamily="34" charset="0"/>
                <a:cs typeface="Arial" panose="020B0604020202020204" pitchFamily="34" charset="0"/>
              </a:rPr>
              <a:t>all free seats</a:t>
            </a:r>
            <a:endParaRPr lang="ja-JP" altLang="en-US" sz="1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1134" y="1340768"/>
            <a:ext cx="608371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5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全席自由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440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69" y="3233219"/>
            <a:ext cx="990046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Dietary Possibility</a:t>
            </a:r>
            <a:endParaRPr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1134" y="1340768"/>
            <a:ext cx="608371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飲食自由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2990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2842" y="3233219"/>
            <a:ext cx="9911688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500" dirty="0">
                <a:latin typeface="Arial" panose="020B0604020202020204" pitchFamily="34" charset="0"/>
                <a:cs typeface="Arial" panose="020B0604020202020204" pitchFamily="34" charset="0"/>
              </a:rPr>
              <a:t>no food or drink </a:t>
            </a:r>
            <a:endParaRPr lang="ja-JP" altLang="en-US" sz="10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1134" y="1340768"/>
            <a:ext cx="608371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飲食禁止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0406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092" y="3437508"/>
            <a:ext cx="9869818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Ticket sales start at</a:t>
            </a:r>
          </a:p>
          <a:p>
            <a:pPr algn="ctr"/>
            <a:r>
              <a:rPr lang="en-US" altLang="ja-JP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○○ minutes</a:t>
            </a:r>
            <a:endParaRPr kumimoji="1" lang="ja-JP" altLang="en-US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2172" y="343218"/>
            <a:ext cx="840165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チケット販売開始</a:t>
            </a:r>
            <a:endParaRPr kumimoji="1" lang="en-US" altLang="ja-JP" sz="88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○時○分</a:t>
            </a:r>
            <a:endParaRPr kumimoji="1" lang="ja-JP" altLang="en-US" sz="8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601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5780" y="3068960"/>
            <a:ext cx="967444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Photography and video</a:t>
            </a:r>
          </a:p>
          <a:p>
            <a:pPr algn="ctr"/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recording </a:t>
            </a:r>
            <a:r>
              <a:rPr lang="en-US" altLang="ja-JP" sz="7200" dirty="0">
                <a:latin typeface="Arial" panose="020B0604020202020204" pitchFamily="34" charset="0"/>
                <a:cs typeface="Arial" panose="020B0604020202020204" pitchFamily="34" charset="0"/>
              </a:rPr>
              <a:t>prohibited</a:t>
            </a:r>
            <a:endParaRPr lang="ja-JP" alt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4475" y="1340768"/>
            <a:ext cx="977703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写真・動画撮影禁止</a:t>
            </a:r>
            <a:endParaRPr kumimoji="1" lang="ja-JP" altLang="en-US" sz="8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69413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6473" y="3329697"/>
            <a:ext cx="99389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8000" dirty="0">
                <a:latin typeface="Arial" panose="020B0604020202020204" pitchFamily="34" charset="0"/>
                <a:cs typeface="Arial" panose="020B0604020202020204" pitchFamily="34" charset="0"/>
              </a:rPr>
              <a:t>No f</a:t>
            </a:r>
            <a:r>
              <a:rPr lang="en-US" altLang="ja-JP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lash photography</a:t>
            </a:r>
            <a:endParaRPr lang="ja-JP" alt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4011" y="1601505"/>
            <a:ext cx="941796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フラッシュ撮影禁止</a:t>
            </a:r>
            <a:endParaRPr kumimoji="1" lang="ja-JP" altLang="en-US" sz="8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3060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8211" y="3576156"/>
            <a:ext cx="920957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000" dirty="0">
                <a:latin typeface="Arial" panose="020B0604020202020204" pitchFamily="34" charset="0"/>
                <a:cs typeface="Arial" panose="020B0604020202020204" pitchFamily="34" charset="0"/>
              </a:rPr>
              <a:t>Please set your cell </a:t>
            </a:r>
            <a:r>
              <a:rPr lang="en-US" altLang="ja-JP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</a:p>
          <a:p>
            <a:pPr algn="ctr"/>
            <a:r>
              <a:rPr lang="en-US" altLang="ja-JP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ja-JP" sz="6000" dirty="0">
                <a:latin typeface="Arial" panose="020B0604020202020204" pitchFamily="34" charset="0"/>
                <a:cs typeface="Arial" panose="020B0604020202020204" pitchFamily="34" charset="0"/>
              </a:rPr>
              <a:t>silent mode and </a:t>
            </a:r>
            <a:r>
              <a:rPr lang="en-US" altLang="ja-JP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  <a:p>
            <a:pPr algn="ctr"/>
            <a:r>
              <a:rPr lang="en-US" altLang="ja-JP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altLang="ja-JP" sz="6000" dirty="0">
                <a:latin typeface="Arial" panose="020B0604020202020204" pitchFamily="34" charset="0"/>
                <a:cs typeface="Arial" panose="020B0604020202020204" pitchFamily="34" charset="0"/>
              </a:rPr>
              <a:t>talking on it.</a:t>
            </a:r>
            <a:endParaRPr lang="ja-JP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3554" y="260648"/>
            <a:ext cx="947887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携帯</a:t>
            </a:r>
            <a:r>
              <a:rPr lang="ja-JP" altLang="en-US" sz="6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電話</a:t>
            </a:r>
            <a:r>
              <a:rPr lang="ja-JP" altLang="en-US" sz="6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は、</a:t>
            </a:r>
            <a:endParaRPr lang="en-US" altLang="ja-JP" sz="6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6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マナーモード</a:t>
            </a:r>
            <a:r>
              <a:rPr lang="ja-JP" altLang="en-US" sz="6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に設定の上</a:t>
            </a:r>
            <a:r>
              <a:rPr lang="ja-JP" altLang="en-US" sz="6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</a:t>
            </a:r>
            <a:endParaRPr lang="en-US" altLang="ja-JP" sz="6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6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通話</a:t>
            </a:r>
            <a:r>
              <a:rPr lang="ja-JP" altLang="en-US" sz="6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はご遠慮下さい</a:t>
            </a:r>
            <a:endParaRPr kumimoji="1" lang="ja-JP" altLang="en-US" sz="6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62051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9132" y="3068960"/>
            <a:ext cx="95077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600" dirty="0">
                <a:latin typeface="Arial" panose="020B0604020202020204" pitchFamily="34" charset="0"/>
                <a:cs typeface="Arial" panose="020B0604020202020204" pitchFamily="34" charset="0"/>
              </a:rPr>
              <a:t>No smoking in the venue</a:t>
            </a:r>
            <a:endParaRPr lang="ja-JP" alt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295855" y="1628800"/>
            <a:ext cx="531427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会場内禁煙</a:t>
            </a:r>
            <a:endParaRPr kumimoji="1" lang="ja-JP" altLang="en-US" sz="8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5819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8544" y="3068960"/>
            <a:ext cx="958890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7200" dirty="0">
                <a:latin typeface="Arial" panose="020B0604020202020204" pitchFamily="34" charset="0"/>
                <a:cs typeface="Arial" panose="020B0604020202020204" pitchFamily="34" charset="0"/>
              </a:rPr>
              <a:t>Tripods and </a:t>
            </a:r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monopods</a:t>
            </a:r>
          </a:p>
          <a:p>
            <a:pPr algn="ctr"/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prohibited</a:t>
            </a:r>
            <a:endParaRPr lang="ja-JP" alt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26414" y="1628800"/>
            <a:ext cx="685315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三脚・一脚禁止</a:t>
            </a:r>
            <a:endParaRPr kumimoji="1" lang="ja-JP" altLang="en-US" sz="8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34983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26145" y="3829368"/>
            <a:ext cx="88537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7200" dirty="0">
                <a:latin typeface="Arial" panose="020B0604020202020204" pitchFamily="34" charset="0"/>
                <a:cs typeface="Arial" panose="020B0604020202020204" pitchFamily="34" charset="0"/>
              </a:rPr>
              <a:t>Please do not </a:t>
            </a:r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disturb</a:t>
            </a:r>
          </a:p>
          <a:p>
            <a:pPr algn="ctr"/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other customers</a:t>
            </a:r>
            <a:endParaRPr lang="ja-JP" alt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4891" y="260648"/>
            <a:ext cx="937147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7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他のお客様</a:t>
            </a:r>
            <a:r>
              <a:rPr lang="ja-JP" altLang="en-US" sz="7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</a:t>
            </a:r>
            <a:endParaRPr lang="en-US" altLang="ja-JP" sz="7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7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ご迷惑</a:t>
            </a:r>
            <a:r>
              <a:rPr lang="ja-JP" altLang="en-US" sz="7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にならないよう</a:t>
            </a:r>
            <a:r>
              <a:rPr lang="ja-JP" altLang="en-US" sz="7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</a:t>
            </a:r>
            <a:endParaRPr lang="en-US" altLang="ja-JP" sz="7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7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お願い</a:t>
            </a:r>
            <a:r>
              <a:rPr lang="ja-JP" altLang="en-US" sz="7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いたします</a:t>
            </a:r>
            <a:endParaRPr kumimoji="1" lang="ja-JP" altLang="en-US" sz="7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04522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0129" y="2886844"/>
            <a:ext cx="972573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7200" dirty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refrain</a:t>
            </a:r>
          </a:p>
          <a:p>
            <a:pPr algn="ctr"/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from talking</a:t>
            </a:r>
          </a:p>
          <a:p>
            <a:pPr algn="ctr"/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during </a:t>
            </a:r>
            <a:r>
              <a:rPr lang="en-US" altLang="ja-JP" sz="72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  <a:endParaRPr lang="ja-JP" alt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314820" y="260648"/>
            <a:ext cx="731161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上演中の会話</a:t>
            </a:r>
            <a:r>
              <a:rPr lang="ja-JP" altLang="en-US" sz="8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</a:t>
            </a:r>
            <a:endParaRPr lang="en-US" altLang="ja-JP" sz="8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ご遠慮</a:t>
            </a:r>
            <a:r>
              <a:rPr lang="ja-JP" altLang="en-US" sz="8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ください</a:t>
            </a:r>
            <a:endParaRPr kumimoji="1" lang="ja-JP" altLang="en-US" sz="8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7422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33173" y="3068960"/>
            <a:ext cx="9039654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500" dirty="0">
                <a:latin typeface="Arial" panose="020B0604020202020204" pitchFamily="34" charset="0"/>
                <a:cs typeface="Arial" panose="020B0604020202020204" pitchFamily="34" charset="0"/>
              </a:rPr>
              <a:t>smoking area</a:t>
            </a:r>
            <a:endParaRPr lang="ja-JP" altLang="en-US" sz="1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31636" y="1397918"/>
            <a:ext cx="38779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喫煙所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84041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57168" y="2552328"/>
            <a:ext cx="819166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merchandising</a:t>
            </a:r>
          </a:p>
          <a:p>
            <a:pPr algn="ctr"/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corner</a:t>
            </a:r>
            <a:endParaRPr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389361" y="889670"/>
            <a:ext cx="716253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物販コーナー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5085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6080" y="3140968"/>
            <a:ext cx="93538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ambulance room</a:t>
            </a:r>
            <a:endParaRPr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07651" y="1522884"/>
            <a:ext cx="38779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救護室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801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73761" y="3234060"/>
            <a:ext cx="7558480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500" dirty="0">
                <a:latin typeface="Arial" panose="020B0604020202020204" pitchFamily="34" charset="0"/>
                <a:cs typeface="Arial" panose="020B0604020202020204" pitchFamily="34" charset="0"/>
              </a:rPr>
              <a:t>Ticket </a:t>
            </a:r>
            <a:r>
              <a:rPr lang="en-US" altLang="ja-JP" sz="11500" dirty="0" smtClean="0">
                <a:latin typeface="Arial" panose="020B0604020202020204" pitchFamily="34" charset="0"/>
                <a:cs typeface="Arial" panose="020B0604020202020204" pitchFamily="34" charset="0"/>
              </a:rPr>
              <a:t>fee</a:t>
            </a:r>
          </a:p>
          <a:p>
            <a:pPr algn="ctr"/>
            <a:r>
              <a:rPr lang="ja-JP" altLang="en-US" sz="11500" dirty="0">
                <a:latin typeface="Arial" panose="020B0604020202020204" pitchFamily="34" charset="0"/>
                <a:cs typeface="Arial" panose="020B0604020202020204" pitchFamily="34" charset="0"/>
              </a:rPr>
              <a:t>￥○○○○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74323" y="-14684"/>
            <a:ext cx="695735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0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チケット料金</a:t>
            </a:r>
            <a:endParaRPr kumimoji="1" lang="en-US" altLang="ja-JP" sz="10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10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￥○○○○</a:t>
            </a:r>
            <a:endParaRPr kumimoji="1" lang="ja-JP" altLang="en-US" sz="10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37857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41615" y="3439666"/>
            <a:ext cx="942277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Unauthorized</a:t>
            </a:r>
          </a:p>
          <a:p>
            <a:pPr algn="ctr"/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Persons</a:t>
            </a:r>
            <a:endParaRPr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76545" y="332656"/>
            <a:ext cx="634019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関係者</a:t>
            </a:r>
            <a:r>
              <a:rPr lang="zh-TW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以外</a:t>
            </a:r>
            <a:endParaRPr lang="en-US" altLang="zh-TW" sz="96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zh-TW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立入禁止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63540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61789" y="3212976"/>
            <a:ext cx="838242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600" dirty="0">
                <a:latin typeface="Arial" panose="020B0604020202020204" pitchFamily="34" charset="0"/>
                <a:cs typeface="Arial" panose="020B0604020202020204" pitchFamily="34" charset="0"/>
              </a:rPr>
              <a:t>Please be </a:t>
            </a:r>
            <a:r>
              <a:rPr lang="en-US" altLang="ja-JP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careful</a:t>
            </a:r>
          </a:p>
          <a:p>
            <a:pPr algn="ctr"/>
            <a:r>
              <a:rPr lang="en-US" altLang="ja-JP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altLang="ja-JP" sz="6600" dirty="0">
                <a:latin typeface="Arial" panose="020B0604020202020204" pitchFamily="34" charset="0"/>
                <a:cs typeface="Arial" panose="020B0604020202020204" pitchFamily="34" charset="0"/>
              </a:rPr>
              <a:t>to forget anything!</a:t>
            </a:r>
            <a:endParaRPr lang="ja-JP" alt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6860" y="1013386"/>
            <a:ext cx="94195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お忘れ物なさいませんよう</a:t>
            </a:r>
            <a:r>
              <a:rPr lang="ja-JP" altLang="en-US" sz="6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</a:t>
            </a:r>
            <a:endParaRPr lang="en-US" altLang="ja-JP" sz="6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6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ご注意</a:t>
            </a:r>
            <a:r>
              <a:rPr lang="ja-JP" altLang="en-US" sz="6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ください</a:t>
            </a:r>
            <a:endParaRPr kumimoji="1" lang="ja-JP" altLang="en-US" sz="6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11606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20111" y="2708920"/>
            <a:ext cx="846577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8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show</a:t>
            </a:r>
          </a:p>
          <a:p>
            <a:pPr algn="ctr"/>
            <a:r>
              <a:rPr lang="en-US" altLang="ja-JP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US" altLang="ja-JP" sz="8800" dirty="0">
                <a:latin typeface="Arial" panose="020B0604020202020204" pitchFamily="34" charset="0"/>
                <a:cs typeface="Arial" panose="020B0604020202020204" pitchFamily="34" charset="0"/>
              </a:rPr>
              <a:t>begin shortly</a:t>
            </a:r>
            <a:endParaRPr lang="ja-JP" altLang="en-US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97860" y="1268760"/>
            <a:ext cx="74975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7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まもなく開演します</a:t>
            </a:r>
            <a:endParaRPr kumimoji="1" lang="ja-JP" altLang="en-US" sz="7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77920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6198" y="2708920"/>
            <a:ext cx="965360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8800" dirty="0">
                <a:latin typeface="Arial" panose="020B0604020202020204" pitchFamily="34" charset="0"/>
                <a:cs typeface="Arial" panose="020B0604020202020204" pitchFamily="34" charset="0"/>
              </a:rPr>
              <a:t>pay </a:t>
            </a:r>
            <a:r>
              <a:rPr lang="en-US" altLang="ja-JP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</a:p>
          <a:p>
            <a:pPr algn="ctr"/>
            <a:r>
              <a:rPr lang="en-US" altLang="ja-JP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ja-JP" sz="6600" dirty="0">
                <a:latin typeface="Arial" panose="020B0604020202020204" pitchFamily="34" charset="0"/>
                <a:cs typeface="Arial" panose="020B0604020202020204" pitchFamily="34" charset="0"/>
              </a:rPr>
              <a:t>the root of the problem</a:t>
            </a:r>
            <a:endParaRPr lang="ja-JP" alt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97281" y="1118354"/>
            <a:ext cx="469872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足元注意</a:t>
            </a:r>
            <a:endParaRPr kumimoji="1" lang="ja-JP" altLang="en-US" sz="8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92158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95827" y="2986286"/>
            <a:ext cx="791434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</a:p>
          <a:p>
            <a:pPr algn="ctr"/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not touch </a:t>
            </a:r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endParaRPr lang="ja-JP" alt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1543" y="544612"/>
            <a:ext cx="869019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7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お手を触れないよう</a:t>
            </a:r>
            <a:r>
              <a:rPr lang="ja-JP" altLang="en-US" sz="7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</a:t>
            </a:r>
            <a:endParaRPr lang="en-US" altLang="ja-JP" sz="7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7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お願い</a:t>
            </a:r>
            <a:r>
              <a:rPr lang="ja-JP" altLang="en-US" sz="7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します</a:t>
            </a:r>
            <a:endParaRPr kumimoji="1" lang="ja-JP" altLang="en-US" sz="7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015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63392" y="2785120"/>
            <a:ext cx="837921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600" dirty="0">
                <a:latin typeface="Arial" panose="020B0604020202020204" pitchFamily="34" charset="0"/>
                <a:cs typeface="Arial" panose="020B0604020202020204" pitchFamily="34" charset="0"/>
              </a:rPr>
              <a:t>Credit </a:t>
            </a:r>
            <a:r>
              <a:rPr lang="en-US" altLang="ja-JP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card</a:t>
            </a:r>
          </a:p>
          <a:p>
            <a:pPr algn="ctr"/>
            <a:r>
              <a:rPr lang="en-US" altLang="ja-JP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transportation money </a:t>
            </a:r>
          </a:p>
          <a:p>
            <a:pPr algn="ctr"/>
            <a:r>
              <a:rPr lang="en-US" altLang="ja-JP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electronic payment</a:t>
            </a:r>
          </a:p>
          <a:p>
            <a:pPr algn="ctr"/>
            <a:r>
              <a:rPr lang="en-US" altLang="ja-JP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endParaRPr lang="ja-JP" alt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81159" y="-14684"/>
            <a:ext cx="734367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クレジットカード</a:t>
            </a:r>
            <a:endParaRPr lang="en-US" altLang="ja-JP" sz="6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6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交通マネー・電子決済</a:t>
            </a:r>
            <a:endParaRPr lang="en-US" altLang="ja-JP" sz="6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6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利用</a:t>
            </a:r>
            <a:r>
              <a:rPr lang="ja-JP" altLang="en-US" sz="6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できます</a:t>
            </a:r>
            <a:endParaRPr kumimoji="1" lang="ja-JP" altLang="en-US" sz="6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423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29730" y="3573016"/>
            <a:ext cx="8446544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3800" dirty="0">
                <a:latin typeface="Arial" panose="020B0604020202020204" pitchFamily="34" charset="0"/>
                <a:cs typeface="Arial" panose="020B0604020202020204" pitchFamily="34" charset="0"/>
              </a:rPr>
              <a:t>Cash Only</a:t>
            </a:r>
            <a:endParaRPr lang="ja-JP" altLang="en-US" sz="1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31177" y="915854"/>
            <a:ext cx="604364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現金のみ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9119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31568" y="3826557"/>
            <a:ext cx="996913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1500" dirty="0">
                <a:latin typeface="Arial" panose="020B0604020202020204" pitchFamily="34" charset="0"/>
                <a:cs typeface="Arial" panose="020B0604020202020204" pitchFamily="34" charset="0"/>
              </a:rPr>
              <a:t>Ticket Refunds</a:t>
            </a:r>
            <a:endParaRPr lang="ja-JP" altLang="en-US" sz="1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61411" y="1169395"/>
            <a:ext cx="87831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チケット払い戻し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2489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789" y="2576527"/>
            <a:ext cx="9238426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500" dirty="0" smtClean="0">
                <a:latin typeface="Arial" panose="020B0604020202020204" pitchFamily="34" charset="0"/>
                <a:cs typeface="Arial" panose="020B0604020202020204" pitchFamily="34" charset="0"/>
              </a:rPr>
              <a:t>cancellation</a:t>
            </a:r>
          </a:p>
          <a:p>
            <a:pPr algn="ctr"/>
            <a:r>
              <a:rPr lang="en-US" altLang="ja-JP" sz="10500" dirty="0" smtClean="0">
                <a:latin typeface="Arial" panose="020B0604020202020204" pitchFamily="34" charset="0"/>
                <a:cs typeface="Arial" panose="020B0604020202020204" pitchFamily="34" charset="0"/>
              </a:rPr>
              <a:t>of performance</a:t>
            </a:r>
            <a:endParaRPr lang="ja-JP" altLang="en-US" sz="10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1139" y="692696"/>
            <a:ext cx="608371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公演中止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110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789" y="2576527"/>
            <a:ext cx="9238426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500" dirty="0" smtClean="0">
                <a:latin typeface="Arial" panose="020B0604020202020204" pitchFamily="34" charset="0"/>
                <a:cs typeface="Arial" panose="020B0604020202020204" pitchFamily="34" charset="0"/>
              </a:rPr>
              <a:t>postponement</a:t>
            </a:r>
          </a:p>
          <a:p>
            <a:pPr algn="ctr"/>
            <a:r>
              <a:rPr lang="en-US" altLang="ja-JP" sz="105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altLang="ja-JP" sz="10500" dirty="0"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  <a:endParaRPr lang="ja-JP" altLang="en-US" sz="10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1137" y="491024"/>
            <a:ext cx="608371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公演</a:t>
            </a:r>
            <a:r>
              <a:rPr lang="ja-JP" altLang="en-US" sz="1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延期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9108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371" y="2805127"/>
            <a:ext cx="989726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Doors open </a:t>
            </a:r>
            <a:endParaRPr lang="en-US" altLang="ja-JP" sz="9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○○○ minutes</a:t>
            </a:r>
            <a:endParaRPr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62960" y="765268"/>
            <a:ext cx="79800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9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開場 ○時</a:t>
            </a:r>
            <a:r>
              <a:rPr lang="ja-JP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○分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813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283</Words>
  <Application>Microsoft Office PowerPoint</Application>
  <PresentationFormat>A4 210 x 297 mm</PresentationFormat>
  <Paragraphs>107</Paragraphs>
  <Slides>34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5</cp:revision>
  <dcterms:created xsi:type="dcterms:W3CDTF">2023-12-05T09:19:49Z</dcterms:created>
  <dcterms:modified xsi:type="dcterms:W3CDTF">2023-12-06T11:48:11Z</dcterms:modified>
</cp:coreProperties>
</file>