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57168" y="2552328"/>
            <a:ext cx="81916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merchandising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corner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89361" y="889670"/>
            <a:ext cx="71625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物販コーナー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30</cp:revision>
  <dcterms:created xsi:type="dcterms:W3CDTF">2023-12-05T09:19:49Z</dcterms:created>
  <dcterms:modified xsi:type="dcterms:W3CDTF">2023-12-05T10:11:08Z</dcterms:modified>
</cp:coreProperties>
</file>