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6198" y="2708920"/>
            <a:ext cx="965360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pay </a:t>
            </a:r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the root of the problem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97281" y="1118354"/>
            <a:ext cx="46987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足元注意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35</cp:revision>
  <dcterms:created xsi:type="dcterms:W3CDTF">2023-12-05T09:19:49Z</dcterms:created>
  <dcterms:modified xsi:type="dcterms:W3CDTF">2023-12-05T10:19:27Z</dcterms:modified>
</cp:coreProperties>
</file>