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6080" y="3140968"/>
            <a:ext cx="93538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ambulance room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07651" y="1522884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救護室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31</cp:revision>
  <dcterms:created xsi:type="dcterms:W3CDTF">2023-12-05T09:19:49Z</dcterms:created>
  <dcterms:modified xsi:type="dcterms:W3CDTF">2023-12-05T10:14:57Z</dcterms:modified>
</cp:coreProperties>
</file>