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300" y="-135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33173" y="3068960"/>
            <a:ext cx="9039654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1500" dirty="0">
                <a:latin typeface="Arial" panose="020B0604020202020204" pitchFamily="34" charset="0"/>
                <a:cs typeface="Arial" panose="020B0604020202020204" pitchFamily="34" charset="0"/>
              </a:rPr>
              <a:t>smoking area</a:t>
            </a:r>
            <a:endParaRPr lang="ja-JP" altLang="en-US" sz="1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31636" y="1397918"/>
            <a:ext cx="387798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9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喫煙所</a:t>
            </a:r>
            <a:endParaRPr kumimoji="1" lang="ja-JP" altLang="en-US" sz="9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28</cp:revision>
  <dcterms:created xsi:type="dcterms:W3CDTF">2023-12-05T09:19:49Z</dcterms:created>
  <dcterms:modified xsi:type="dcterms:W3CDTF">2023-12-05T10:10:11Z</dcterms:modified>
</cp:coreProperties>
</file>