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00" y="-13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41615" y="3439666"/>
            <a:ext cx="942277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Unauthorized</a:t>
            </a:r>
          </a:p>
          <a:p>
            <a:pPr algn="ctr"/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Persons</a:t>
            </a:r>
            <a:endParaRPr lang="ja-JP" alt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76545" y="332656"/>
            <a:ext cx="634019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9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関係者</a:t>
            </a:r>
            <a:r>
              <a:rPr lang="zh-TW" altLang="en-US" sz="9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以外</a:t>
            </a:r>
            <a:endParaRPr lang="en-US" altLang="zh-TW" sz="9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zh-TW" altLang="en-US" sz="9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立入禁止</a:t>
            </a:r>
            <a:endParaRPr kumimoji="1" lang="ja-JP" altLang="en-US" sz="9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32</cp:revision>
  <dcterms:created xsi:type="dcterms:W3CDTF">2023-12-05T09:19:49Z</dcterms:created>
  <dcterms:modified xsi:type="dcterms:W3CDTF">2023-12-05T10:16:49Z</dcterms:modified>
</cp:coreProperties>
</file>