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3300" y="-13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54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227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2713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6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3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41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85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8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39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17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BE388-17ED-47CC-8296-44FCA5628B64}" type="datetimeFigureOut">
              <a:rPr kumimoji="1" lang="ja-JP" altLang="en-US" smtClean="0"/>
              <a:t>2023/12/5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59F0A-5274-47B9-84F0-240AE8D34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47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0111" y="2708920"/>
            <a:ext cx="846577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show</a:t>
            </a:r>
          </a:p>
          <a:p>
            <a:pPr algn="ctr"/>
            <a:r>
              <a:rPr lang="en-US" altLang="ja-JP" sz="88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altLang="ja-JP" sz="8800" dirty="0">
                <a:latin typeface="Arial" panose="020B0604020202020204" pitchFamily="34" charset="0"/>
                <a:cs typeface="Arial" panose="020B0604020202020204" pitchFamily="34" charset="0"/>
              </a:rPr>
              <a:t>begin shortly</a:t>
            </a:r>
            <a:endParaRPr lang="ja-JP" altLang="en-US" sz="8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197860" y="1268760"/>
            <a:ext cx="74975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72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まもなく開演します</a:t>
            </a:r>
            <a:endParaRPr kumimoji="1" lang="ja-JP" altLang="en-US" sz="7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6777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8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barth-note3@barth.co.jp</dc:creator>
  <cp:lastModifiedBy>barth-note3@barth.co.jp</cp:lastModifiedBy>
  <cp:revision>34</cp:revision>
  <dcterms:created xsi:type="dcterms:W3CDTF">2023-12-05T09:19:49Z</dcterms:created>
  <dcterms:modified xsi:type="dcterms:W3CDTF">2023-12-05T10:18:41Z</dcterms:modified>
</cp:coreProperties>
</file>