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95827" y="2986286"/>
            <a:ext cx="79143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not touch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1543" y="544612"/>
            <a:ext cx="86901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お手を触れないよう</a:t>
            </a:r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lang="en-US" altLang="ja-JP" sz="7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お願い</a:t>
            </a:r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します</a:t>
            </a:r>
            <a:endParaRPr kumimoji="1" lang="ja-JP" altLang="en-US" sz="7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36</cp:revision>
  <dcterms:created xsi:type="dcterms:W3CDTF">2023-12-05T09:19:49Z</dcterms:created>
  <dcterms:modified xsi:type="dcterms:W3CDTF">2023-12-05T10:20:26Z</dcterms:modified>
</cp:coreProperties>
</file>