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6145" y="3829368"/>
            <a:ext cx="88537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Please do not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disturb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other customers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4891" y="260648"/>
            <a:ext cx="93714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他のお客様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ご迷惑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にならないよう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お願い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いたします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26</cp:revision>
  <dcterms:created xsi:type="dcterms:W3CDTF">2023-12-05T09:19:49Z</dcterms:created>
  <dcterms:modified xsi:type="dcterms:W3CDTF">2023-12-05T10:08:16Z</dcterms:modified>
</cp:coreProperties>
</file>