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6145" y="3829368"/>
            <a:ext cx="88537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7200" dirty="0">
                <a:latin typeface="Arial" panose="020B0604020202020204" pitchFamily="34" charset="0"/>
                <a:cs typeface="Arial" panose="020B0604020202020204" pitchFamily="34" charset="0"/>
              </a:rPr>
              <a:t>Please do not </a:t>
            </a:r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disturb</a:t>
            </a:r>
          </a:p>
          <a:p>
            <a:pPr algn="ctr"/>
            <a:r>
              <a:rPr lang="en-US" altLang="ja-JP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other customers</a:t>
            </a:r>
            <a:endParaRPr lang="ja-JP" alt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4891" y="260648"/>
            <a:ext cx="937147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他のお客様</a:t>
            </a:r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endParaRPr lang="en-US" altLang="ja-JP" sz="7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ご迷惑</a:t>
            </a:r>
            <a:r>
              <a:rPr lang="ja-JP" altLang="en-US" sz="7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にならないよう</a:t>
            </a:r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endParaRPr lang="en-US" altLang="ja-JP" sz="7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7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お願い</a:t>
            </a:r>
            <a:r>
              <a:rPr lang="ja-JP" altLang="en-US" sz="7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いたします</a:t>
            </a:r>
            <a:endParaRPr kumimoji="1" lang="ja-JP" altLang="en-US" sz="7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26</cp:revision>
  <dcterms:created xsi:type="dcterms:W3CDTF">2023-12-05T09:19:49Z</dcterms:created>
  <dcterms:modified xsi:type="dcterms:W3CDTF">2023-12-05T10:08:16Z</dcterms:modified>
</cp:coreProperties>
</file>