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5780" y="3068960"/>
            <a:ext cx="967444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Photography and video</a:t>
            </a:r>
          </a:p>
          <a:p>
            <a:pPr algn="ctr"/>
            <a:r>
              <a:rPr lang="en-US" altLang="ja-JP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recording </a:t>
            </a:r>
            <a:r>
              <a:rPr lang="en-US" altLang="ja-JP" sz="7200" dirty="0">
                <a:latin typeface="Arial" panose="020B0604020202020204" pitchFamily="34" charset="0"/>
                <a:cs typeface="Arial" panose="020B0604020202020204" pitchFamily="34" charset="0"/>
              </a:rPr>
              <a:t>prohibited</a:t>
            </a:r>
            <a:endParaRPr lang="ja-JP" altLang="en-US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475" y="1340768"/>
            <a:ext cx="977703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8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写真・動画撮影禁止</a:t>
            </a:r>
            <a:endParaRPr kumimoji="1" lang="ja-JP" altLang="en-US" sz="8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21</cp:revision>
  <dcterms:created xsi:type="dcterms:W3CDTF">2023-12-05T09:19:49Z</dcterms:created>
  <dcterms:modified xsi:type="dcterms:W3CDTF">2023-12-05T10:03:39Z</dcterms:modified>
</cp:coreProperties>
</file>