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5780" y="3068960"/>
            <a:ext cx="9674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Photography and video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recording </a:t>
            </a:r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475" y="1340768"/>
            <a:ext cx="97770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写真・動画撮影禁止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21</cp:revision>
  <dcterms:created xsi:type="dcterms:W3CDTF">2023-12-05T09:19:49Z</dcterms:created>
  <dcterms:modified xsi:type="dcterms:W3CDTF">2023-12-05T10:03:39Z</dcterms:modified>
</cp:coreProperties>
</file>