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520" y="-81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58544" y="3068960"/>
            <a:ext cx="958890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7200" dirty="0">
                <a:latin typeface="Arial" panose="020B0604020202020204" pitchFamily="34" charset="0"/>
                <a:cs typeface="Arial" panose="020B0604020202020204" pitchFamily="34" charset="0"/>
              </a:rPr>
              <a:t>Tripods and </a:t>
            </a:r>
            <a:r>
              <a:rPr lang="en-US" altLang="ja-JP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monopods</a:t>
            </a:r>
          </a:p>
          <a:p>
            <a:pPr algn="ctr"/>
            <a:r>
              <a:rPr lang="en-US" altLang="ja-JP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prohibited</a:t>
            </a:r>
            <a:endParaRPr lang="ja-JP" alt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526414" y="1628800"/>
            <a:ext cx="685315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三脚・一脚禁止</a:t>
            </a:r>
            <a:endParaRPr kumimoji="1" lang="ja-JP" altLang="en-US" sz="8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9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25</cp:revision>
  <dcterms:created xsi:type="dcterms:W3CDTF">2023-12-05T09:19:49Z</dcterms:created>
  <dcterms:modified xsi:type="dcterms:W3CDTF">2023-12-05T10:07:27Z</dcterms:modified>
</cp:coreProperties>
</file>