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20" y="-81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8211" y="3576156"/>
            <a:ext cx="920957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000" dirty="0">
                <a:latin typeface="Arial" panose="020B0604020202020204" pitchFamily="34" charset="0"/>
                <a:cs typeface="Arial" panose="020B0604020202020204" pitchFamily="34" charset="0"/>
              </a:rPr>
              <a:t>Please set your cell </a:t>
            </a:r>
            <a:r>
              <a:rPr lang="en-US" altLang="ja-JP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</a:p>
          <a:p>
            <a:pPr algn="ctr"/>
            <a:r>
              <a:rPr lang="en-US" altLang="ja-JP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ja-JP" sz="6000" dirty="0">
                <a:latin typeface="Arial" panose="020B0604020202020204" pitchFamily="34" charset="0"/>
                <a:cs typeface="Arial" panose="020B0604020202020204" pitchFamily="34" charset="0"/>
              </a:rPr>
              <a:t>silent mode and </a:t>
            </a:r>
            <a:r>
              <a:rPr lang="en-US" altLang="ja-JP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  <a:p>
            <a:pPr algn="ctr"/>
            <a:r>
              <a:rPr lang="en-US" altLang="ja-JP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altLang="ja-JP" sz="6000" dirty="0">
                <a:latin typeface="Arial" panose="020B0604020202020204" pitchFamily="34" charset="0"/>
                <a:cs typeface="Arial" panose="020B0604020202020204" pitchFamily="34" charset="0"/>
              </a:rPr>
              <a:t>talking on it.</a:t>
            </a:r>
            <a:endParaRPr lang="ja-JP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3554" y="260648"/>
            <a:ext cx="947887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携帯</a:t>
            </a:r>
            <a:r>
              <a:rPr lang="ja-JP" altLang="en-US" sz="6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電話</a:t>
            </a:r>
            <a:r>
              <a:rPr lang="ja-JP" altLang="en-US" sz="6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は、</a:t>
            </a:r>
            <a:endParaRPr lang="en-US" altLang="ja-JP" sz="6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6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マナーモード</a:t>
            </a:r>
            <a:r>
              <a:rPr lang="ja-JP" altLang="en-US" sz="6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に設定の上</a:t>
            </a:r>
            <a:r>
              <a:rPr lang="ja-JP" altLang="en-US" sz="6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</a:t>
            </a:r>
            <a:endParaRPr lang="en-US" altLang="ja-JP" sz="6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6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通話</a:t>
            </a:r>
            <a:r>
              <a:rPr lang="ja-JP" altLang="en-US" sz="6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はご遠慮下さい</a:t>
            </a:r>
            <a:endParaRPr kumimoji="1" lang="ja-JP" altLang="en-US" sz="6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29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23</cp:revision>
  <dcterms:created xsi:type="dcterms:W3CDTF">2023-12-05T09:19:49Z</dcterms:created>
  <dcterms:modified xsi:type="dcterms:W3CDTF">2023-12-05T10:06:18Z</dcterms:modified>
</cp:coreProperties>
</file>