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2520" y="-816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5482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22276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5686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27135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76771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53131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74142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18585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45389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5539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01734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54734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99132" y="3068960"/>
            <a:ext cx="950773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6600" dirty="0">
                <a:latin typeface="Arial" panose="020B0604020202020204" pitchFamily="34" charset="0"/>
                <a:cs typeface="Arial" panose="020B0604020202020204" pitchFamily="34" charset="0"/>
              </a:rPr>
              <a:t>No smoking in the venue</a:t>
            </a:r>
            <a:endParaRPr lang="ja-JP" altLang="en-US" sz="6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2295855" y="1628800"/>
            <a:ext cx="5314276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80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会場内禁煙</a:t>
            </a:r>
            <a:endParaRPr kumimoji="1" lang="ja-JP" altLang="en-US" sz="80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667773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8</Words>
  <Application>Microsoft Office PowerPoint</Application>
  <PresentationFormat>A4 210 x 297 mm</PresentationFormat>
  <Paragraphs>2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>HP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barth-note3@barth.co.jp</dc:creator>
  <cp:lastModifiedBy>barth-note3@barth.co.jp</cp:lastModifiedBy>
  <cp:revision>24</cp:revision>
  <dcterms:created xsi:type="dcterms:W3CDTF">2023-12-05T09:19:49Z</dcterms:created>
  <dcterms:modified xsi:type="dcterms:W3CDTF">2023-12-05T10:06:54Z</dcterms:modified>
</cp:coreProperties>
</file>