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6473" y="3329697"/>
            <a:ext cx="99389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000" dirty="0">
                <a:latin typeface="Arial" panose="020B0604020202020204" pitchFamily="34" charset="0"/>
                <a:cs typeface="Arial" panose="020B0604020202020204" pitchFamily="34" charset="0"/>
              </a:rPr>
              <a:t>No f</a:t>
            </a:r>
            <a:r>
              <a:rPr lang="en-US" altLang="ja-JP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lash photography</a:t>
            </a:r>
            <a:endParaRPr lang="ja-JP" alt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4011" y="1601505"/>
            <a:ext cx="941796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フラッシュ撮影禁止</a:t>
            </a:r>
            <a:endParaRPr kumimoji="1" lang="ja-JP" altLang="en-US" sz="8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22</cp:revision>
  <dcterms:created xsi:type="dcterms:W3CDTF">2023-12-05T09:19:49Z</dcterms:created>
  <dcterms:modified xsi:type="dcterms:W3CDTF">2023-12-05T10:04:50Z</dcterms:modified>
</cp:coreProperties>
</file>