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7232" y="3233219"/>
            <a:ext cx="98315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all reserved seats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4" y="1340768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全席指定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17</cp:revision>
  <dcterms:created xsi:type="dcterms:W3CDTF">2023-12-05T09:19:49Z</dcterms:created>
  <dcterms:modified xsi:type="dcterms:W3CDTF">2023-12-05T10:00:56Z</dcterms:modified>
</cp:coreProperties>
</file>