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026" y="3233219"/>
            <a:ext cx="9837951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unreserved seat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8515" y="1340768"/>
            <a:ext cx="460895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自由席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16</cp:revision>
  <dcterms:created xsi:type="dcterms:W3CDTF">2023-12-05T09:19:49Z</dcterms:created>
  <dcterms:modified xsi:type="dcterms:W3CDTF">2023-12-05T10:00:18Z</dcterms:modified>
</cp:coreProperties>
</file>