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14" y="-10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1496" y="3233219"/>
            <a:ext cx="91230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 smtClean="0">
                <a:latin typeface="Arial" panose="020B0604020202020204" pitchFamily="34" charset="0"/>
                <a:cs typeface="Arial" panose="020B0604020202020204" pitchFamily="34" charset="0"/>
              </a:rPr>
              <a:t>reserved seat</a:t>
            </a:r>
            <a:endParaRPr lang="ja-JP" altLang="en-US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48516" y="1340768"/>
            <a:ext cx="4608954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指定席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15</cp:revision>
  <dcterms:created xsi:type="dcterms:W3CDTF">2023-12-05T09:19:49Z</dcterms:created>
  <dcterms:modified xsi:type="dcterms:W3CDTF">2023-12-05T09:55:36Z</dcterms:modified>
</cp:coreProperties>
</file>