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14" y="-10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769" y="3233219"/>
            <a:ext cx="99004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Arial" panose="020B0604020202020204" pitchFamily="34" charset="0"/>
                <a:cs typeface="Arial" panose="020B0604020202020204" pitchFamily="34" charset="0"/>
              </a:rPr>
              <a:t>Dietary Possibility</a:t>
            </a:r>
            <a:endParaRPr lang="ja-JP" alt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4" y="1340768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飲食自由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19</cp:revision>
  <dcterms:created xsi:type="dcterms:W3CDTF">2023-12-05T09:19:49Z</dcterms:created>
  <dcterms:modified xsi:type="dcterms:W3CDTF">2023-12-05T10:01:44Z</dcterms:modified>
</cp:coreProperties>
</file>