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14" y="-102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842" y="3233219"/>
            <a:ext cx="9911688" cy="1708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10500" dirty="0">
                <a:latin typeface="Arial" panose="020B0604020202020204" pitchFamily="34" charset="0"/>
                <a:cs typeface="Arial" panose="020B0604020202020204" pitchFamily="34" charset="0"/>
              </a:rPr>
              <a:t>no food or drink </a:t>
            </a:r>
            <a:endParaRPr lang="ja-JP" altLang="en-US" sz="10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11134" y="1340768"/>
            <a:ext cx="608371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5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飲食禁止</a:t>
            </a:r>
            <a:endParaRPr kumimoji="1" lang="ja-JP" altLang="en-US" sz="115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20</cp:revision>
  <dcterms:created xsi:type="dcterms:W3CDTF">2023-12-05T09:19:49Z</dcterms:created>
  <dcterms:modified xsi:type="dcterms:W3CDTF">2023-12-05T10:02:11Z</dcterms:modified>
</cp:coreProperties>
</file>