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520" y="-76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8092" y="3437508"/>
            <a:ext cx="9869818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Ticket sales </a:t>
            </a:r>
            <a:r>
              <a:rPr lang="en-US" altLang="ja-JP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start at</a:t>
            </a:r>
          </a:p>
          <a:p>
            <a:pPr algn="ctr"/>
            <a:r>
              <a:rPr lang="en-US" altLang="ja-JP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○○ minutes</a:t>
            </a:r>
            <a:endParaRPr kumimoji="1" lang="ja-JP" altLang="en-US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2172" y="343218"/>
            <a:ext cx="8401659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8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チケット販売開始</a:t>
            </a:r>
            <a:endParaRPr kumimoji="1" lang="en-US" altLang="ja-JP" sz="88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○時○分</a:t>
            </a:r>
            <a:endParaRPr kumimoji="1" lang="ja-JP" altLang="en-US" sz="8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3</cp:revision>
  <dcterms:created xsi:type="dcterms:W3CDTF">2023-12-05T09:19:49Z</dcterms:created>
  <dcterms:modified xsi:type="dcterms:W3CDTF">2023-12-05T09:32:22Z</dcterms:modified>
</cp:coreProperties>
</file>