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31568" y="3826557"/>
            <a:ext cx="996913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Ticket Refunds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1411" y="1169395"/>
            <a:ext cx="87831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チケット払い戻し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6</cp:revision>
  <dcterms:created xsi:type="dcterms:W3CDTF">2023-12-05T09:19:49Z</dcterms:created>
  <dcterms:modified xsi:type="dcterms:W3CDTF">2023-12-05T09:48:14Z</dcterms:modified>
</cp:coreProperties>
</file>