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20" y="-8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73761" y="3234060"/>
            <a:ext cx="7558480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>
                <a:latin typeface="Arial" panose="020B0604020202020204" pitchFamily="34" charset="0"/>
                <a:cs typeface="Arial" panose="020B0604020202020204" pitchFamily="34" charset="0"/>
              </a:rPr>
              <a:t>Ticket </a:t>
            </a:r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fee</a:t>
            </a:r>
          </a:p>
          <a:p>
            <a:pPr algn="ctr"/>
            <a:r>
              <a:rPr lang="ja-JP" altLang="en-US" sz="11500" dirty="0">
                <a:latin typeface="Arial" panose="020B0604020202020204" pitchFamily="34" charset="0"/>
                <a:cs typeface="Arial" panose="020B0604020202020204" pitchFamily="34" charset="0"/>
              </a:rPr>
              <a:t>￥○○○○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74323" y="-14684"/>
            <a:ext cx="695735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チケット料金</a:t>
            </a:r>
            <a:endParaRPr kumimoji="1" lang="en-US" altLang="ja-JP" sz="10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0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￥○○○○</a:t>
            </a:r>
            <a:endParaRPr kumimoji="1" lang="ja-JP" altLang="en-US" sz="10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3</cp:revision>
  <dcterms:created xsi:type="dcterms:W3CDTF">2023-12-05T09:19:49Z</dcterms:created>
  <dcterms:modified xsi:type="dcterms:W3CDTF">2023-12-05T09:40:11Z</dcterms:modified>
</cp:coreProperties>
</file>