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67861" y="3269908"/>
            <a:ext cx="6170280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</a:p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wait here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36083" y="52767"/>
            <a:ext cx="763382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こちら</a:t>
            </a:r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endParaRPr lang="en-US" altLang="ja-JP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お待ち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14</cp:revision>
  <dcterms:created xsi:type="dcterms:W3CDTF">2023-12-05T09:19:49Z</dcterms:created>
  <dcterms:modified xsi:type="dcterms:W3CDTF">2023-12-05T09:54:32Z</dcterms:modified>
</cp:coreProperties>
</file>