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14" y="-10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8834" y="3284422"/>
            <a:ext cx="982833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3800" dirty="0">
                <a:latin typeface="Arial" panose="020B0604020202020204" pitchFamily="34" charset="0"/>
                <a:cs typeface="Arial" panose="020B0604020202020204" pitchFamily="34" charset="0"/>
              </a:rPr>
              <a:t>end of a line</a:t>
            </a:r>
            <a:endParaRPr lang="ja-JP" altLang="en-US" sz="1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06087" y="980728"/>
            <a:ext cx="549381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3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最後尾</a:t>
            </a:r>
            <a:endParaRPr kumimoji="1" lang="ja-JP" altLang="en-US" sz="13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13</cp:revision>
  <dcterms:created xsi:type="dcterms:W3CDTF">2023-12-05T09:19:49Z</dcterms:created>
  <dcterms:modified xsi:type="dcterms:W3CDTF">2023-12-05T09:53:40Z</dcterms:modified>
</cp:coreProperties>
</file>