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3300" y="-135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4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227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713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77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13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41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85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53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3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7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BE388-17ED-47CC-8296-44FCA5628B64}" type="datetimeFigureOut">
              <a:rPr kumimoji="1" lang="ja-JP" altLang="en-US" smtClean="0"/>
              <a:t>2023/12/5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59F0A-5274-47B9-84F0-240AE8D34F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47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3392" y="2785120"/>
            <a:ext cx="8379217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6600" dirty="0">
                <a:latin typeface="Arial" panose="020B0604020202020204" pitchFamily="34" charset="0"/>
                <a:cs typeface="Arial" panose="020B0604020202020204" pitchFamily="34" charset="0"/>
              </a:rPr>
              <a:t>Credit </a:t>
            </a:r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card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transportation money 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electronic payment</a:t>
            </a:r>
          </a:p>
          <a:p>
            <a:pPr algn="ctr"/>
            <a:r>
              <a:rPr lang="en-US" altLang="ja-JP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>available</a:t>
            </a:r>
            <a:endParaRPr lang="ja-JP" altLang="en-US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81159" y="-14684"/>
            <a:ext cx="73436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クレジットカード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交通マネー・電子決済</a:t>
            </a:r>
            <a:endParaRPr lang="en-US" altLang="ja-JP" sz="6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6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利用</a:t>
            </a:r>
            <a:r>
              <a:rPr lang="ja-JP" altLang="en-US" sz="6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できます</a:t>
            </a:r>
            <a:endParaRPr kumimoji="1" lang="ja-JP" altLang="en-US" sz="6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6777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barth-note3@barth.co.jp</dc:creator>
  <cp:lastModifiedBy>barth-note3@barth.co.jp</cp:lastModifiedBy>
  <cp:revision>4</cp:revision>
  <dcterms:created xsi:type="dcterms:W3CDTF">2023-12-05T09:19:49Z</dcterms:created>
  <dcterms:modified xsi:type="dcterms:W3CDTF">2023-12-05T09:46:28Z</dcterms:modified>
</cp:coreProperties>
</file>